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62" autoAdjust="0"/>
  </p:normalViewPr>
  <p:slideViewPr>
    <p:cSldViewPr>
      <p:cViewPr varScale="1">
        <p:scale>
          <a:sx n="85" d="100"/>
          <a:sy n="85" d="100"/>
        </p:scale>
        <p:origin x="-5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048672"/>
          </a:xfrm>
        </p:spPr>
        <p:txBody>
          <a:bodyPr>
            <a:noAutofit/>
          </a:bodyPr>
          <a:lstStyle/>
          <a:p>
            <a:r>
              <a:rPr lang="ja-JP" altLang="en-US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142</a:t>
            </a:r>
            <a:r>
              <a:rPr lang="ja-JP" altLang="en-US" sz="3600" b="1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西日本整形・災害外科学会学術集会</a:t>
            </a:r>
            <a: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ja-JP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b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</a:t>
            </a:r>
            <a:b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利益相反状態はありません。</a:t>
            </a:r>
            <a:b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ja-JP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10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第142回西日本整形・災害外科学会学術集会 利益相反(COI)開示   筆頭発表者氏名：○○　○○  本演題に関して、発表者の開示すべき 利益相反状態はありません。 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kyushu-staff03</dc:creator>
  <cp:lastModifiedBy>森田　真人</cp:lastModifiedBy>
  <cp:revision>18</cp:revision>
  <cp:lastPrinted>2019-05-28T03:23:48Z</cp:lastPrinted>
  <dcterms:created xsi:type="dcterms:W3CDTF">2014-08-27T01:14:24Z</dcterms:created>
  <dcterms:modified xsi:type="dcterms:W3CDTF">2021-07-20T03:04:38Z</dcterms:modified>
</cp:coreProperties>
</file>